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0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413000"/>
            <a:ext cx="10668000" cy="1016000"/>
          </a:xfrm>
        </p:spPr>
        <p:txBody>
          <a:bodyPr/>
          <a:lstStyle/>
          <a:p>
            <a:pPr algn="l"/>
            <a:r>
              <a:rPr sz="4000">
                <a:solidFill>
                  <a:srgbClr val="FFFFFF"/>
                </a:solidFill>
                <a:latin typeface="Cambria"/>
              </a:rPr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56000"/>
            <a:ext cx="10668000" cy="508000"/>
          </a:xfrm>
        </p:spPr>
        <p:txBody>
          <a:bodyPr/>
          <a:lstStyle/>
          <a:p>
            <a:pPr algn="l"/>
            <a:r>
              <a:rPr sz="2000">
                <a:solidFill>
                  <a:srgbClr val="F4EFE6"/>
                </a:solidFill>
                <a:latin typeface="Cambria"/>
              </a:rPr>
              <a:t>Subtitle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159000"/>
            <a:ext cx="1397000" cy="762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9690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2000" y="6413500"/>
            <a:ext cx="762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12304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FFFFFF"/>
                </a:solidFill>
                <a:latin typeface="Cambria"/>
              </a:rPr>
              <a:t>Market 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2000" y="6413500"/>
            <a:ext cx="762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12304F"/>
                </a:solidFill>
                <a:latin typeface="Cambria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FFFFFF"/>
                </a:solidFill>
                <a:latin typeface="Cambria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2000" y="6413500"/>
            <a:ext cx="762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12304F"/>
                </a:solidFill>
                <a:latin typeface="Cambria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FFFFFF"/>
                </a:solidFill>
                <a:latin typeface="Cambria"/>
              </a:rPr>
              <a:t>Our approach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2304F"/>
      </a:dk2>
      <a:lt2>
        <a:srgbClr val="EEECE1"/>
      </a:lt2>
      <a:accent1>
        <a:srgbClr val="12304F"/>
      </a:accent1>
      <a:accent2>
        <a:srgbClr val="1F8A8A"/>
      </a:accent2>
      <a:accent3>
        <a:srgbClr val="C9A22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